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69E0F5-B49F-4050-A52D-06DD805FFDAC}" type="datetimeFigureOut">
              <a:rPr lang="ru-RU" smtClean="0"/>
              <a:t>13.04.2020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D79FE6-238D-4967-B596-7A17AFD134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95328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D79FE6-238D-4967-B596-7A17AFD13422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19914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A92107-F09E-4A67-9CCB-254B1CAE0A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BD438FC-F6F2-4323-907E-3F95058B74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E7BEB75-50EE-4432-A1D8-94C5F9F6B0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1344E-3940-4CA6-A2F5-27D2D17D8CF1}" type="datetimeFigureOut">
              <a:rPr lang="ru-RU" smtClean="0"/>
              <a:t>13.04.2020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ED19648-E153-4CE4-9BCE-4907A8ACC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8568678-3314-40E9-B63C-0D3ABCA84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00368-49A5-4498-8BBE-44FAF9DA2A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6978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E77A1BC-1FBB-4A7D-B4BE-000DC5685D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B5D1952-1976-4751-89D8-84F9FC4A93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DFA3FD3-7382-410D-A00A-48CE94936C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1344E-3940-4CA6-A2F5-27D2D17D8CF1}" type="datetimeFigureOut">
              <a:rPr lang="ru-RU" smtClean="0"/>
              <a:t>13.04.2020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8ABBB59-E7F0-4E65-8DE9-D60F92A4A8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57F7863-626C-40E7-9EA4-5F54F0BF0D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00368-49A5-4498-8BBE-44FAF9DA2A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7039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03FBC0B-B15F-4326-B71A-06840E28BB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BA95630-5FF5-45A3-9ADB-438E649A58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333EBA0-D0DD-46BF-B5C9-3C18387A3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1344E-3940-4CA6-A2F5-27D2D17D8CF1}" type="datetimeFigureOut">
              <a:rPr lang="ru-RU" smtClean="0"/>
              <a:t>13.04.2020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FE45241-02B3-4F62-B88E-EEA3CBFCA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5D482F4-E4C9-45A3-B49C-3DC3BB27E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00368-49A5-4498-8BBE-44FAF9DA2A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1109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970CE2-6497-4F59-A57B-EADCD7592E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F8BEEB0-3039-4279-BAD4-7D9952E68A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F279F63-4159-4F77-8126-0BC057FE05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1344E-3940-4CA6-A2F5-27D2D17D8CF1}" type="datetimeFigureOut">
              <a:rPr lang="ru-RU" smtClean="0"/>
              <a:t>13.04.2020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74CA963-9C37-48D0-BAFA-FF75E8959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48CADB4-9F77-4914-B777-A17CD6F8F1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00368-49A5-4498-8BBE-44FAF9DA2A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8084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B208D8-6751-480D-81BE-8A4338972E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348F526-7C43-414B-8DBD-5CE4281ED1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25512ED-0340-4054-90C3-F4237B97F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1344E-3940-4CA6-A2F5-27D2D17D8CF1}" type="datetimeFigureOut">
              <a:rPr lang="ru-RU" smtClean="0"/>
              <a:t>13.04.2020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36786CF-6652-4EBA-9C27-EAB4A25DF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DA0AE6E-0B2C-4C7D-9299-E8E8528CF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00368-49A5-4498-8BBE-44FAF9DA2A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4002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F0B3B67-866E-427F-A137-C46A92156C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C666093-F63A-44A0-AD8E-11CFC0FA1D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9D8B875-13D8-4D71-9430-565A1D976C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1B9B83F-5B38-4A9C-B3FC-990A89C9DD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1344E-3940-4CA6-A2F5-27D2D17D8CF1}" type="datetimeFigureOut">
              <a:rPr lang="ru-RU" smtClean="0"/>
              <a:t>13.04.2020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07DA1B6-BD6D-4C0B-A992-0C3086910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186435C-2D87-4E1C-8D1F-07B63CDE9C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00368-49A5-4498-8BBE-44FAF9DA2A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0237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00A7D7B-59D6-4C91-8EE5-541A75D871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248B38A-9661-4077-9ED9-95F69E7B6E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9E43C87-0B31-42C0-BDDB-F67A0287D8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D42A0E1-CBD0-401E-B9D7-5B4269B22F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244B33C1-262C-4F18-8274-B638318E3B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A1051255-8076-4E9A-87B5-04834296E4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1344E-3940-4CA6-A2F5-27D2D17D8CF1}" type="datetimeFigureOut">
              <a:rPr lang="ru-RU" smtClean="0"/>
              <a:t>13.04.2020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4A7742B1-ACC7-4E71-B7E2-5D9D9C5BD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22F6238E-EB99-4DE7-B8B4-AC63046222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00368-49A5-4498-8BBE-44FAF9DA2A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5389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A1E83B9-DC9C-432C-BC43-779A40D91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5F5E95F1-769D-466A-BF21-8253E3181A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1344E-3940-4CA6-A2F5-27D2D17D8CF1}" type="datetimeFigureOut">
              <a:rPr lang="ru-RU" smtClean="0"/>
              <a:t>13.04.2020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228551B-2B39-4B2B-AB4F-109DF18ED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A877A3A-0568-4B9A-9087-BBEF233F5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00368-49A5-4498-8BBE-44FAF9DA2A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0282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946C7AD6-8E85-4832-BB06-7459C42FA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1344E-3940-4CA6-A2F5-27D2D17D8CF1}" type="datetimeFigureOut">
              <a:rPr lang="ru-RU" smtClean="0"/>
              <a:t>13.04.2020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EF4C4E97-CC11-47B9-9109-335FEBAEE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25A3B70-A9C8-47CE-9B2D-2FEFBFF2E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00368-49A5-4498-8BBE-44FAF9DA2A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658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E1BF48-6E05-408C-95DB-523C5FD918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4D7D29F-744D-455B-BC18-F3C01309FD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7D10DC3-6A8F-4A2C-8EE1-0B4A8CD2E5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644B163-20A2-4ED9-9560-4506782ED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1344E-3940-4CA6-A2F5-27D2D17D8CF1}" type="datetimeFigureOut">
              <a:rPr lang="ru-RU" smtClean="0"/>
              <a:t>13.04.2020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F756044-E4D6-4054-95A5-41C64902B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AC6ACB8-F1B5-41E3-AAD1-879F969F2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00368-49A5-4498-8BBE-44FAF9DA2A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8670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8DB889-6250-400F-94B5-882FDB6353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BF10ED2E-5CC1-46E7-BACA-6BF334CE85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A6BF9F2-7477-4D66-A33E-0D5E51C480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D19E8BB-2734-4DBD-A279-CCD7C27EA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1344E-3940-4CA6-A2F5-27D2D17D8CF1}" type="datetimeFigureOut">
              <a:rPr lang="ru-RU" smtClean="0"/>
              <a:t>13.04.2020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47F69AB-85DA-4B27-974C-3D88FDF25B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CA18A46-AFBF-46B9-9383-A907D01DA2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00368-49A5-4498-8BBE-44FAF9DA2A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6140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58B021-B419-4682-926D-36F7F8B8C9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5BE3279-0FA3-4DFB-B575-10F0E240A7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69C1633-1E06-4C1D-BBD9-39618A4AAE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11344E-3940-4CA6-A2F5-27D2D17D8CF1}" type="datetimeFigureOut">
              <a:rPr lang="ru-RU" smtClean="0"/>
              <a:t>13.04.2020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E3E9070-5D7E-4DA9-A4E0-642CDECCE3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74213EF-41C2-4EAB-A661-20F42419F7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C00368-49A5-4498-8BBE-44FAF9DA2A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7331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FE7876-007D-4B7A-8AE2-E8F13711DFE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Job interviews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C3BD3DF-F421-4749-A7F6-594236DC451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Instructor: </a:t>
            </a:r>
            <a:r>
              <a:rPr lang="en-US" dirty="0" err="1"/>
              <a:t>Zhumaliyeva</a:t>
            </a:r>
            <a:r>
              <a:rPr lang="en-US" dirty="0"/>
              <a:t> </a:t>
            </a:r>
            <a:r>
              <a:rPr lang="en-US" dirty="0" err="1"/>
              <a:t>Zh.K</a:t>
            </a:r>
            <a:r>
              <a:rPr lang="en-US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983645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152FBA-4539-40F7-A467-2C28DA43FB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CV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6F70DF2-7F6B-4F92-8C7C-C28A78168F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Translation agency manager </a:t>
            </a:r>
          </a:p>
          <a:p>
            <a:endParaRPr lang="en-US" dirty="0"/>
          </a:p>
          <a:p>
            <a:r>
              <a:rPr lang="en-US" dirty="0"/>
              <a:t>Translator</a:t>
            </a:r>
          </a:p>
          <a:p>
            <a:endParaRPr lang="en-US" dirty="0"/>
          </a:p>
          <a:p>
            <a:r>
              <a:rPr lang="en-US" dirty="0" err="1"/>
              <a:t>Attache</a:t>
            </a:r>
            <a:endParaRPr lang="en-US" dirty="0"/>
          </a:p>
          <a:p>
            <a:endParaRPr lang="en-US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71100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FAF010-08F7-46A4-842E-CB40382489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Positions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CA6B644-8997-44D0-8D24-6FC5D49C74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You’re applying for the job in:</a:t>
            </a:r>
          </a:p>
          <a:p>
            <a:r>
              <a:rPr lang="en-US" dirty="0"/>
              <a:t>UK Embassy in Kazakhstan in Nur Sultan; </a:t>
            </a:r>
          </a:p>
          <a:p>
            <a:r>
              <a:rPr lang="en-US" dirty="0"/>
              <a:t>Kazakhstan Embassy in France in Paris;</a:t>
            </a:r>
          </a:p>
          <a:p>
            <a:pPr marL="0" indent="0">
              <a:buNone/>
            </a:pPr>
            <a:r>
              <a:rPr lang="en-US" dirty="0"/>
              <a:t> Big 4: Deloitte, Ernst &amp; Young, KPMG in Netherlands;</a:t>
            </a:r>
          </a:p>
          <a:p>
            <a:pPr marL="0" indent="0">
              <a:buNone/>
            </a:pPr>
            <a:r>
              <a:rPr lang="en-US" dirty="0"/>
              <a:t> Facebook in Palo Alto, California;  </a:t>
            </a:r>
          </a:p>
          <a:p>
            <a:pPr marL="0" indent="0">
              <a:buNone/>
            </a:pPr>
            <a:r>
              <a:rPr lang="en-US" dirty="0"/>
              <a:t>Air Astana in Almaty.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3646918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66</Words>
  <Application>Microsoft Office PowerPoint</Application>
  <PresentationFormat>Широкоэкранный</PresentationFormat>
  <Paragraphs>16</Paragraphs>
  <Slides>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Тема Office</vt:lpstr>
      <vt:lpstr>Job interviews</vt:lpstr>
      <vt:lpstr>CV</vt:lpstr>
      <vt:lpstr>Positions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Zhumaliye Zhansaya</dc:creator>
  <cp:lastModifiedBy>Zhumaliye Zhansaya</cp:lastModifiedBy>
  <cp:revision>4</cp:revision>
  <dcterms:created xsi:type="dcterms:W3CDTF">2020-04-13T04:50:15Z</dcterms:created>
  <dcterms:modified xsi:type="dcterms:W3CDTF">2020-04-13T05:54:32Z</dcterms:modified>
</cp:coreProperties>
</file>